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80" r:id="rId11"/>
    <p:sldId id="276" r:id="rId12"/>
    <p:sldId id="281" r:id="rId13"/>
    <p:sldId id="277" r:id="rId14"/>
    <p:sldId id="278" r:id="rId15"/>
    <p:sldId id="287" r:id="rId16"/>
    <p:sldId id="282" r:id="rId17"/>
    <p:sldId id="283" r:id="rId18"/>
    <p:sldId id="284" r:id="rId19"/>
    <p:sldId id="285" r:id="rId20"/>
    <p:sldId id="286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Зависимость информированности от параметров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Толерантность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11-489B-A568-B52E96F18DF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Дружелюбность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15</c:v>
                </c:pt>
                <c:pt idx="2">
                  <c:v>45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11-489B-A568-B52E96F18DF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Популярность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25</c:v>
                </c:pt>
                <c:pt idx="1">
                  <c:v>50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11-489B-A568-B52E96F18D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741136"/>
        <c:axId val="188739168"/>
      </c:lineChart>
      <c:catAx>
        <c:axId val="18874113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8739168"/>
        <c:crosses val="autoZero"/>
        <c:auto val="1"/>
        <c:lblAlgn val="ctr"/>
        <c:lblOffset val="100"/>
        <c:noMultiLvlLbl val="0"/>
      </c:catAx>
      <c:valAx>
        <c:axId val="18873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874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ADF3C-B696-473A-BB10-D01A6E09148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9A3754-788B-4973-AE41-2C480712DE91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целочисленных координат</a:t>
          </a:r>
        </a:p>
      </dgm:t>
    </dgm:pt>
    <dgm:pt modelId="{58D44214-8FFE-4D61-8E3A-012365CC2C06}" type="parTrans" cxnId="{2E1EDA81-699F-40CD-B40A-BAEA7EBFF8D4}">
      <dgm:prSet/>
      <dgm:spPr/>
      <dgm:t>
        <a:bodyPr/>
        <a:lstStyle/>
        <a:p>
          <a:endParaRPr lang="ru-RU"/>
        </a:p>
      </dgm:t>
    </dgm:pt>
    <dgm:pt modelId="{6D36E479-5250-4CD1-BAC3-9D7D9D7FCB97}" type="sibTrans" cxnId="{2E1EDA81-699F-40CD-B40A-BAEA7EBFF8D4}">
      <dgm:prSet/>
      <dgm:spPr/>
      <dgm:t>
        <a:bodyPr/>
        <a:lstStyle/>
        <a:p>
          <a:endParaRPr lang="ru-RU"/>
        </a:p>
      </dgm:t>
    </dgm:pt>
    <dgm:pt modelId="{1554E1D7-D671-4222-AB44-296A15804482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Определение счастья агента</a:t>
          </a:r>
        </a:p>
      </dgm:t>
    </dgm:pt>
    <dgm:pt modelId="{496395CD-56F9-4C16-B453-C72BD4423980}" type="parTrans" cxnId="{D3AEB0F3-887F-46F6-8D50-A00B3153F352}">
      <dgm:prSet/>
      <dgm:spPr/>
      <dgm:t>
        <a:bodyPr/>
        <a:lstStyle/>
        <a:p>
          <a:endParaRPr lang="ru-RU"/>
        </a:p>
      </dgm:t>
    </dgm:pt>
    <dgm:pt modelId="{03B58261-88B6-4B66-87E1-EB840A11A7DE}" type="sibTrans" cxnId="{D3AEB0F3-887F-46F6-8D50-A00B3153F352}">
      <dgm:prSet/>
      <dgm:spPr/>
      <dgm:t>
        <a:bodyPr/>
        <a:lstStyle/>
        <a:p>
          <a:endParaRPr lang="ru-RU"/>
        </a:p>
      </dgm:t>
    </dgm:pt>
    <dgm:pt modelId="{325CF537-61A4-4EC1-9636-8292796D5A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Перемещение по среде</a:t>
          </a:r>
        </a:p>
      </dgm:t>
    </dgm:pt>
    <dgm:pt modelId="{A5A5AB62-E183-44C2-9122-EF6BE39761E7}" type="parTrans" cxnId="{4FD5779A-5499-4F89-88E7-0BE92C90A73D}">
      <dgm:prSet/>
      <dgm:spPr/>
      <dgm:t>
        <a:bodyPr/>
        <a:lstStyle/>
        <a:p>
          <a:endParaRPr lang="ru-RU"/>
        </a:p>
      </dgm:t>
    </dgm:pt>
    <dgm:pt modelId="{4EFEE520-051E-41AA-B752-14B968D92532}" type="sibTrans" cxnId="{4FD5779A-5499-4F89-88E7-0BE92C90A73D}">
      <dgm:prSet/>
      <dgm:spPr/>
      <dgm:t>
        <a:bodyPr/>
        <a:lstStyle/>
        <a:p>
          <a:endParaRPr lang="ru-RU"/>
        </a:p>
      </dgm:t>
    </dgm:pt>
    <dgm:pt modelId="{FD2CFE11-718D-4C8C-B99F-2D9F34D33E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агентов</a:t>
          </a:r>
        </a:p>
      </dgm:t>
    </dgm:pt>
    <dgm:pt modelId="{6CC898B9-A66A-4D79-9864-D743B2C4599F}" type="parTrans" cxnId="{E37DAE93-DED3-4DC5-BFB2-437808911E57}">
      <dgm:prSet/>
      <dgm:spPr/>
      <dgm:t>
        <a:bodyPr/>
        <a:lstStyle/>
        <a:p>
          <a:endParaRPr lang="ru-RU"/>
        </a:p>
      </dgm:t>
    </dgm:pt>
    <dgm:pt modelId="{CC95C819-2463-4B6D-8CA8-B555E527C0E3}" type="sibTrans" cxnId="{E37DAE93-DED3-4DC5-BFB2-437808911E57}">
      <dgm:prSet/>
      <dgm:spPr/>
      <dgm:t>
        <a:bodyPr/>
        <a:lstStyle/>
        <a:p>
          <a:endParaRPr lang="ru-RU"/>
        </a:p>
      </dgm:t>
    </dgm:pt>
    <dgm:pt modelId="{E47AF6B1-80BC-4B79-A51B-C8A250B60DFF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Момент остановки</a:t>
          </a:r>
        </a:p>
      </dgm:t>
    </dgm:pt>
    <dgm:pt modelId="{DEDABFFF-0AEF-4DC9-817D-D997AF5CDC8E}" type="parTrans" cxnId="{B6886EFD-725E-4B83-9002-20E86E418151}">
      <dgm:prSet/>
      <dgm:spPr/>
      <dgm:t>
        <a:bodyPr/>
        <a:lstStyle/>
        <a:p>
          <a:endParaRPr lang="ru-RU"/>
        </a:p>
      </dgm:t>
    </dgm:pt>
    <dgm:pt modelId="{D0AFF4AE-4FE1-4291-AE33-00A46CD79475}" type="sibTrans" cxnId="{B6886EFD-725E-4B83-9002-20E86E418151}">
      <dgm:prSet/>
      <dgm:spPr/>
      <dgm:t>
        <a:bodyPr/>
        <a:lstStyle/>
        <a:p>
          <a:endParaRPr lang="ru-RU"/>
        </a:p>
      </dgm:t>
    </dgm:pt>
    <dgm:pt modelId="{6D6D95FF-2E23-4C29-A6DB-CB5A0598762D}" type="pres">
      <dgm:prSet presAssocID="{912ADF3C-B696-473A-BB10-D01A6E091482}" presName="outerComposite" presStyleCnt="0">
        <dgm:presLayoutVars>
          <dgm:chMax val="5"/>
          <dgm:dir/>
          <dgm:resizeHandles val="exact"/>
        </dgm:presLayoutVars>
      </dgm:prSet>
      <dgm:spPr/>
    </dgm:pt>
    <dgm:pt modelId="{A544547F-3164-4C8C-9F0E-A9C19ED1D127}" type="pres">
      <dgm:prSet presAssocID="{912ADF3C-B696-473A-BB10-D01A6E091482}" presName="dummyMaxCanvas" presStyleCnt="0">
        <dgm:presLayoutVars/>
      </dgm:prSet>
      <dgm:spPr/>
    </dgm:pt>
    <dgm:pt modelId="{F7BBD088-5008-42D0-AC07-C4200101B412}" type="pres">
      <dgm:prSet presAssocID="{912ADF3C-B696-473A-BB10-D01A6E091482}" presName="FiveNodes_1" presStyleLbl="node1" presStyleIdx="0" presStyleCnt="5">
        <dgm:presLayoutVars>
          <dgm:bulletEnabled val="1"/>
        </dgm:presLayoutVars>
      </dgm:prSet>
      <dgm:spPr/>
    </dgm:pt>
    <dgm:pt modelId="{406D2C5E-7237-47A5-99C2-57BA0054C5F8}" type="pres">
      <dgm:prSet presAssocID="{912ADF3C-B696-473A-BB10-D01A6E091482}" presName="FiveNodes_2" presStyleLbl="node1" presStyleIdx="1" presStyleCnt="5">
        <dgm:presLayoutVars>
          <dgm:bulletEnabled val="1"/>
        </dgm:presLayoutVars>
      </dgm:prSet>
      <dgm:spPr/>
    </dgm:pt>
    <dgm:pt modelId="{E88F2881-529E-4164-B494-94024A6E080C}" type="pres">
      <dgm:prSet presAssocID="{912ADF3C-B696-473A-BB10-D01A6E091482}" presName="FiveNodes_3" presStyleLbl="node1" presStyleIdx="2" presStyleCnt="5">
        <dgm:presLayoutVars>
          <dgm:bulletEnabled val="1"/>
        </dgm:presLayoutVars>
      </dgm:prSet>
      <dgm:spPr/>
    </dgm:pt>
    <dgm:pt modelId="{3B5644F0-2F3F-4619-B7C6-43CDE4C30A51}" type="pres">
      <dgm:prSet presAssocID="{912ADF3C-B696-473A-BB10-D01A6E091482}" presName="FiveNodes_4" presStyleLbl="node1" presStyleIdx="3" presStyleCnt="5">
        <dgm:presLayoutVars>
          <dgm:bulletEnabled val="1"/>
        </dgm:presLayoutVars>
      </dgm:prSet>
      <dgm:spPr/>
    </dgm:pt>
    <dgm:pt modelId="{AC449AF8-72DE-4997-B44F-25DA4E167D4A}" type="pres">
      <dgm:prSet presAssocID="{912ADF3C-B696-473A-BB10-D01A6E091482}" presName="FiveNodes_5" presStyleLbl="node1" presStyleIdx="4" presStyleCnt="5">
        <dgm:presLayoutVars>
          <dgm:bulletEnabled val="1"/>
        </dgm:presLayoutVars>
      </dgm:prSet>
      <dgm:spPr/>
    </dgm:pt>
    <dgm:pt modelId="{A2AF80F5-8059-4854-8A00-02E629C7EC1E}" type="pres">
      <dgm:prSet presAssocID="{912ADF3C-B696-473A-BB10-D01A6E091482}" presName="FiveConn_1-2" presStyleLbl="fgAccFollowNode1" presStyleIdx="0" presStyleCnt="4">
        <dgm:presLayoutVars>
          <dgm:bulletEnabled val="1"/>
        </dgm:presLayoutVars>
      </dgm:prSet>
      <dgm:spPr/>
    </dgm:pt>
    <dgm:pt modelId="{C1F7490F-1E13-4D10-AA66-53370315C44D}" type="pres">
      <dgm:prSet presAssocID="{912ADF3C-B696-473A-BB10-D01A6E091482}" presName="FiveConn_2-3" presStyleLbl="fgAccFollowNode1" presStyleIdx="1" presStyleCnt="4">
        <dgm:presLayoutVars>
          <dgm:bulletEnabled val="1"/>
        </dgm:presLayoutVars>
      </dgm:prSet>
      <dgm:spPr/>
    </dgm:pt>
    <dgm:pt modelId="{193B9F60-525D-4718-BF30-0D1EA5253E7B}" type="pres">
      <dgm:prSet presAssocID="{912ADF3C-B696-473A-BB10-D01A6E091482}" presName="FiveConn_3-4" presStyleLbl="fgAccFollowNode1" presStyleIdx="2" presStyleCnt="4">
        <dgm:presLayoutVars>
          <dgm:bulletEnabled val="1"/>
        </dgm:presLayoutVars>
      </dgm:prSet>
      <dgm:spPr/>
    </dgm:pt>
    <dgm:pt modelId="{6C2CBE9A-19E1-489C-8739-7EBAA248281C}" type="pres">
      <dgm:prSet presAssocID="{912ADF3C-B696-473A-BB10-D01A6E091482}" presName="FiveConn_4-5" presStyleLbl="fgAccFollowNode1" presStyleIdx="3" presStyleCnt="4">
        <dgm:presLayoutVars>
          <dgm:bulletEnabled val="1"/>
        </dgm:presLayoutVars>
      </dgm:prSet>
      <dgm:spPr/>
    </dgm:pt>
    <dgm:pt modelId="{F27C284A-2AE3-4295-A6F9-E8CAC346B1FA}" type="pres">
      <dgm:prSet presAssocID="{912ADF3C-B696-473A-BB10-D01A6E091482}" presName="FiveNodes_1_text" presStyleLbl="node1" presStyleIdx="4" presStyleCnt="5">
        <dgm:presLayoutVars>
          <dgm:bulletEnabled val="1"/>
        </dgm:presLayoutVars>
      </dgm:prSet>
      <dgm:spPr/>
    </dgm:pt>
    <dgm:pt modelId="{6EEA12CA-487C-464A-B884-C7133B1258DD}" type="pres">
      <dgm:prSet presAssocID="{912ADF3C-B696-473A-BB10-D01A6E091482}" presName="FiveNodes_2_text" presStyleLbl="node1" presStyleIdx="4" presStyleCnt="5">
        <dgm:presLayoutVars>
          <dgm:bulletEnabled val="1"/>
        </dgm:presLayoutVars>
      </dgm:prSet>
      <dgm:spPr/>
    </dgm:pt>
    <dgm:pt modelId="{3AC19692-52AA-4EE8-BAE1-3EB1D4ED8620}" type="pres">
      <dgm:prSet presAssocID="{912ADF3C-B696-473A-BB10-D01A6E091482}" presName="FiveNodes_3_text" presStyleLbl="node1" presStyleIdx="4" presStyleCnt="5">
        <dgm:presLayoutVars>
          <dgm:bulletEnabled val="1"/>
        </dgm:presLayoutVars>
      </dgm:prSet>
      <dgm:spPr/>
    </dgm:pt>
    <dgm:pt modelId="{87CDC296-F9FC-4919-AD4C-A053B14AB9AF}" type="pres">
      <dgm:prSet presAssocID="{912ADF3C-B696-473A-BB10-D01A6E091482}" presName="FiveNodes_4_text" presStyleLbl="node1" presStyleIdx="4" presStyleCnt="5">
        <dgm:presLayoutVars>
          <dgm:bulletEnabled val="1"/>
        </dgm:presLayoutVars>
      </dgm:prSet>
      <dgm:spPr/>
    </dgm:pt>
    <dgm:pt modelId="{0AA1C750-8EE8-4C2D-8930-E354E8BBA706}" type="pres">
      <dgm:prSet presAssocID="{912ADF3C-B696-473A-BB10-D01A6E09148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8F91804-1C40-444B-A965-3820B7017FDC}" type="presOf" srcId="{6D36E479-5250-4CD1-BAC3-9D7D9D7FCB97}" destId="{A2AF80F5-8059-4854-8A00-02E629C7EC1E}" srcOrd="0" destOrd="0" presId="urn:microsoft.com/office/officeart/2005/8/layout/vProcess5"/>
    <dgm:cxn modelId="{8B3E960E-9BEA-4640-8510-D5BF38328960}" type="presOf" srcId="{325CF537-61A4-4EC1-9636-8292796D5AF3}" destId="{87CDC296-F9FC-4919-AD4C-A053B14AB9AF}" srcOrd="1" destOrd="0" presId="urn:microsoft.com/office/officeart/2005/8/layout/vProcess5"/>
    <dgm:cxn modelId="{DDF3C623-3449-462F-870D-14BDEA3B4864}" type="presOf" srcId="{912ADF3C-B696-473A-BB10-D01A6E091482}" destId="{6D6D95FF-2E23-4C29-A6DB-CB5A0598762D}" srcOrd="0" destOrd="0" presId="urn:microsoft.com/office/officeart/2005/8/layout/vProcess5"/>
    <dgm:cxn modelId="{C8B23827-FA3E-446B-8A6D-7F6FEEB121F4}" type="presOf" srcId="{E47AF6B1-80BC-4B79-A51B-C8A250B60DFF}" destId="{0AA1C750-8EE8-4C2D-8930-E354E8BBA706}" srcOrd="1" destOrd="0" presId="urn:microsoft.com/office/officeart/2005/8/layout/vProcess5"/>
    <dgm:cxn modelId="{2EDDC829-E491-4815-8280-73C7B8BDE14C}" type="presOf" srcId="{1554E1D7-D671-4222-AB44-296A15804482}" destId="{3AC19692-52AA-4EE8-BAE1-3EB1D4ED8620}" srcOrd="1" destOrd="0" presId="urn:microsoft.com/office/officeart/2005/8/layout/vProcess5"/>
    <dgm:cxn modelId="{43C8753E-FEA4-457F-82F2-EECA3C1A1AF0}" type="presOf" srcId="{325CF537-61A4-4EC1-9636-8292796D5AF3}" destId="{3B5644F0-2F3F-4619-B7C6-43CDE4C30A51}" srcOrd="0" destOrd="0" presId="urn:microsoft.com/office/officeart/2005/8/layout/vProcess5"/>
    <dgm:cxn modelId="{A3C34040-C805-46AC-9305-D021A87F5E8C}" type="presOf" srcId="{429A3754-788B-4973-AE41-2C480712DE91}" destId="{F27C284A-2AE3-4295-A6F9-E8CAC346B1FA}" srcOrd="1" destOrd="0" presId="urn:microsoft.com/office/officeart/2005/8/layout/vProcess5"/>
    <dgm:cxn modelId="{79529351-25F6-467F-BA44-87E98D1DFF92}" type="presOf" srcId="{429A3754-788B-4973-AE41-2C480712DE91}" destId="{F7BBD088-5008-42D0-AC07-C4200101B412}" srcOrd="0" destOrd="0" presId="urn:microsoft.com/office/officeart/2005/8/layout/vProcess5"/>
    <dgm:cxn modelId="{A2CAC158-57DA-42EA-B7A7-2B36EA931969}" type="presOf" srcId="{03B58261-88B6-4B66-87E1-EB840A11A7DE}" destId="{193B9F60-525D-4718-BF30-0D1EA5253E7B}" srcOrd="0" destOrd="0" presId="urn:microsoft.com/office/officeart/2005/8/layout/vProcess5"/>
    <dgm:cxn modelId="{FE71217F-AA68-4D3E-A275-2C63DEDCCCA2}" type="presOf" srcId="{1554E1D7-D671-4222-AB44-296A15804482}" destId="{E88F2881-529E-4164-B494-94024A6E080C}" srcOrd="0" destOrd="0" presId="urn:microsoft.com/office/officeart/2005/8/layout/vProcess5"/>
    <dgm:cxn modelId="{2E1EDA81-699F-40CD-B40A-BAEA7EBFF8D4}" srcId="{912ADF3C-B696-473A-BB10-D01A6E091482}" destId="{429A3754-788B-4973-AE41-2C480712DE91}" srcOrd="0" destOrd="0" parTransId="{58D44214-8FFE-4D61-8E3A-012365CC2C06}" sibTransId="{6D36E479-5250-4CD1-BAC3-9D7D9D7FCB97}"/>
    <dgm:cxn modelId="{10E21283-C81E-4519-902E-BD2C7CA16AEA}" type="presOf" srcId="{CC95C819-2463-4B6D-8CA8-B555E527C0E3}" destId="{C1F7490F-1E13-4D10-AA66-53370315C44D}" srcOrd="0" destOrd="0" presId="urn:microsoft.com/office/officeart/2005/8/layout/vProcess5"/>
    <dgm:cxn modelId="{E37DAE93-DED3-4DC5-BFB2-437808911E57}" srcId="{912ADF3C-B696-473A-BB10-D01A6E091482}" destId="{FD2CFE11-718D-4C8C-B99F-2D9F34D33EF3}" srcOrd="1" destOrd="0" parTransId="{6CC898B9-A66A-4D79-9864-D743B2C4599F}" sibTransId="{CC95C819-2463-4B6D-8CA8-B555E527C0E3}"/>
    <dgm:cxn modelId="{9769D297-2D9F-4114-B6ED-02141A66768C}" type="presOf" srcId="{4EFEE520-051E-41AA-B752-14B968D92532}" destId="{6C2CBE9A-19E1-489C-8739-7EBAA248281C}" srcOrd="0" destOrd="0" presId="urn:microsoft.com/office/officeart/2005/8/layout/vProcess5"/>
    <dgm:cxn modelId="{4FD5779A-5499-4F89-88E7-0BE92C90A73D}" srcId="{912ADF3C-B696-473A-BB10-D01A6E091482}" destId="{325CF537-61A4-4EC1-9636-8292796D5AF3}" srcOrd="3" destOrd="0" parTransId="{A5A5AB62-E183-44C2-9122-EF6BE39761E7}" sibTransId="{4EFEE520-051E-41AA-B752-14B968D92532}"/>
    <dgm:cxn modelId="{E1D90AC1-3E5F-4A57-BC09-AE1135A91F3A}" type="presOf" srcId="{E47AF6B1-80BC-4B79-A51B-C8A250B60DFF}" destId="{AC449AF8-72DE-4997-B44F-25DA4E167D4A}" srcOrd="0" destOrd="0" presId="urn:microsoft.com/office/officeart/2005/8/layout/vProcess5"/>
    <dgm:cxn modelId="{B91086DD-2400-4F52-BB23-2BC66C43207B}" type="presOf" srcId="{FD2CFE11-718D-4C8C-B99F-2D9F34D33EF3}" destId="{406D2C5E-7237-47A5-99C2-57BA0054C5F8}" srcOrd="0" destOrd="0" presId="urn:microsoft.com/office/officeart/2005/8/layout/vProcess5"/>
    <dgm:cxn modelId="{ACD8B0E8-07D1-488D-B621-4C8B38DF8866}" type="presOf" srcId="{FD2CFE11-718D-4C8C-B99F-2D9F34D33EF3}" destId="{6EEA12CA-487C-464A-B884-C7133B1258DD}" srcOrd="1" destOrd="0" presId="urn:microsoft.com/office/officeart/2005/8/layout/vProcess5"/>
    <dgm:cxn modelId="{D3AEB0F3-887F-46F6-8D50-A00B3153F352}" srcId="{912ADF3C-B696-473A-BB10-D01A6E091482}" destId="{1554E1D7-D671-4222-AB44-296A15804482}" srcOrd="2" destOrd="0" parTransId="{496395CD-56F9-4C16-B453-C72BD4423980}" sibTransId="{03B58261-88B6-4B66-87E1-EB840A11A7DE}"/>
    <dgm:cxn modelId="{B6886EFD-725E-4B83-9002-20E86E418151}" srcId="{912ADF3C-B696-473A-BB10-D01A6E091482}" destId="{E47AF6B1-80BC-4B79-A51B-C8A250B60DFF}" srcOrd="4" destOrd="0" parTransId="{DEDABFFF-0AEF-4DC9-817D-D997AF5CDC8E}" sibTransId="{D0AFF4AE-4FE1-4291-AE33-00A46CD79475}"/>
    <dgm:cxn modelId="{8984CF4B-9085-43CF-84BF-EBB2A454B96E}" type="presParOf" srcId="{6D6D95FF-2E23-4C29-A6DB-CB5A0598762D}" destId="{A544547F-3164-4C8C-9F0E-A9C19ED1D127}" srcOrd="0" destOrd="0" presId="urn:microsoft.com/office/officeart/2005/8/layout/vProcess5"/>
    <dgm:cxn modelId="{1E53D40C-D93D-4096-A6D9-F46C8D53F403}" type="presParOf" srcId="{6D6D95FF-2E23-4C29-A6DB-CB5A0598762D}" destId="{F7BBD088-5008-42D0-AC07-C4200101B412}" srcOrd="1" destOrd="0" presId="urn:microsoft.com/office/officeart/2005/8/layout/vProcess5"/>
    <dgm:cxn modelId="{9E95367E-534A-4F28-AF5C-B05822103575}" type="presParOf" srcId="{6D6D95FF-2E23-4C29-A6DB-CB5A0598762D}" destId="{406D2C5E-7237-47A5-99C2-57BA0054C5F8}" srcOrd="2" destOrd="0" presId="urn:microsoft.com/office/officeart/2005/8/layout/vProcess5"/>
    <dgm:cxn modelId="{645B92FB-C445-4B31-8A83-1B9BB4857E89}" type="presParOf" srcId="{6D6D95FF-2E23-4C29-A6DB-CB5A0598762D}" destId="{E88F2881-529E-4164-B494-94024A6E080C}" srcOrd="3" destOrd="0" presId="urn:microsoft.com/office/officeart/2005/8/layout/vProcess5"/>
    <dgm:cxn modelId="{256C094C-6B50-4853-A631-20DABBDBB4E3}" type="presParOf" srcId="{6D6D95FF-2E23-4C29-A6DB-CB5A0598762D}" destId="{3B5644F0-2F3F-4619-B7C6-43CDE4C30A51}" srcOrd="4" destOrd="0" presId="urn:microsoft.com/office/officeart/2005/8/layout/vProcess5"/>
    <dgm:cxn modelId="{0C901CC3-321B-4019-9414-68DC792703A2}" type="presParOf" srcId="{6D6D95FF-2E23-4C29-A6DB-CB5A0598762D}" destId="{AC449AF8-72DE-4997-B44F-25DA4E167D4A}" srcOrd="5" destOrd="0" presId="urn:microsoft.com/office/officeart/2005/8/layout/vProcess5"/>
    <dgm:cxn modelId="{2E252AC6-371A-4437-B356-8E13FB5C3380}" type="presParOf" srcId="{6D6D95FF-2E23-4C29-A6DB-CB5A0598762D}" destId="{A2AF80F5-8059-4854-8A00-02E629C7EC1E}" srcOrd="6" destOrd="0" presId="urn:microsoft.com/office/officeart/2005/8/layout/vProcess5"/>
    <dgm:cxn modelId="{5789F05E-280D-41DA-AB92-D5809705BEA7}" type="presParOf" srcId="{6D6D95FF-2E23-4C29-A6DB-CB5A0598762D}" destId="{C1F7490F-1E13-4D10-AA66-53370315C44D}" srcOrd="7" destOrd="0" presId="urn:microsoft.com/office/officeart/2005/8/layout/vProcess5"/>
    <dgm:cxn modelId="{B386D11A-4BF6-428A-A6C1-92D9ED4D2CE9}" type="presParOf" srcId="{6D6D95FF-2E23-4C29-A6DB-CB5A0598762D}" destId="{193B9F60-525D-4718-BF30-0D1EA5253E7B}" srcOrd="8" destOrd="0" presId="urn:microsoft.com/office/officeart/2005/8/layout/vProcess5"/>
    <dgm:cxn modelId="{77BE2BCC-83C1-4D72-8EFE-115E4E6D68FC}" type="presParOf" srcId="{6D6D95FF-2E23-4C29-A6DB-CB5A0598762D}" destId="{6C2CBE9A-19E1-489C-8739-7EBAA248281C}" srcOrd="9" destOrd="0" presId="urn:microsoft.com/office/officeart/2005/8/layout/vProcess5"/>
    <dgm:cxn modelId="{F0D9F767-D68A-409F-A264-A18930260E86}" type="presParOf" srcId="{6D6D95FF-2E23-4C29-A6DB-CB5A0598762D}" destId="{F27C284A-2AE3-4295-A6F9-E8CAC346B1FA}" srcOrd="10" destOrd="0" presId="urn:microsoft.com/office/officeart/2005/8/layout/vProcess5"/>
    <dgm:cxn modelId="{552F142E-ECC5-454C-ABDD-715BF2D43772}" type="presParOf" srcId="{6D6D95FF-2E23-4C29-A6DB-CB5A0598762D}" destId="{6EEA12CA-487C-464A-B884-C7133B1258DD}" srcOrd="11" destOrd="0" presId="urn:microsoft.com/office/officeart/2005/8/layout/vProcess5"/>
    <dgm:cxn modelId="{F96F1BEC-7599-46AD-A304-EE1F359D9B5C}" type="presParOf" srcId="{6D6D95FF-2E23-4C29-A6DB-CB5A0598762D}" destId="{3AC19692-52AA-4EE8-BAE1-3EB1D4ED8620}" srcOrd="12" destOrd="0" presId="urn:microsoft.com/office/officeart/2005/8/layout/vProcess5"/>
    <dgm:cxn modelId="{2D802DED-0521-4987-9638-DC6AACD52427}" type="presParOf" srcId="{6D6D95FF-2E23-4C29-A6DB-CB5A0598762D}" destId="{87CDC296-F9FC-4919-AD4C-A053B14AB9AF}" srcOrd="13" destOrd="0" presId="urn:microsoft.com/office/officeart/2005/8/layout/vProcess5"/>
    <dgm:cxn modelId="{06596FF0-20C2-4670-90BE-7604CC143340}" type="presParOf" srcId="{6D6D95FF-2E23-4C29-A6DB-CB5A0598762D}" destId="{0AA1C750-8EE8-4C2D-8930-E354E8BBA70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BD088-5008-42D0-AC07-C4200101B412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целочисленных координат</a:t>
          </a:r>
        </a:p>
      </dsp:txBody>
      <dsp:txXfrm>
        <a:off x="21425" y="21425"/>
        <a:ext cx="3818966" cy="688670"/>
      </dsp:txXfrm>
    </dsp:sp>
    <dsp:sp modelId="{406D2C5E-7237-47A5-99C2-57BA0054C5F8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агентов</a:t>
          </a:r>
        </a:p>
      </dsp:txBody>
      <dsp:txXfrm>
        <a:off x="371945" y="854545"/>
        <a:ext cx="3825062" cy="688669"/>
      </dsp:txXfrm>
    </dsp:sp>
    <dsp:sp modelId="{E88F2881-529E-4164-B494-94024A6E080C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Определение счастья агента</a:t>
          </a:r>
        </a:p>
      </dsp:txBody>
      <dsp:txXfrm>
        <a:off x="722464" y="1687665"/>
        <a:ext cx="3825062" cy="688669"/>
      </dsp:txXfrm>
    </dsp:sp>
    <dsp:sp modelId="{3B5644F0-2F3F-4619-B7C6-43CDE4C30A51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Перемещение по среде</a:t>
          </a:r>
        </a:p>
      </dsp:txBody>
      <dsp:txXfrm>
        <a:off x="1072984" y="2520785"/>
        <a:ext cx="3825062" cy="688669"/>
      </dsp:txXfrm>
    </dsp:sp>
    <dsp:sp modelId="{AC449AF8-72DE-4997-B44F-25DA4E167D4A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Момент остановки</a:t>
          </a:r>
        </a:p>
      </dsp:txBody>
      <dsp:txXfrm>
        <a:off x="1423504" y="3353905"/>
        <a:ext cx="3825062" cy="688669"/>
      </dsp:txXfrm>
    </dsp:sp>
    <dsp:sp modelId="{A2AF80F5-8059-4854-8A00-02E629C7EC1E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325417" y="534416"/>
        <a:ext cx="261518" cy="357805"/>
      </dsp:txXfrm>
    </dsp:sp>
    <dsp:sp modelId="{C1F7490F-1E13-4D10-AA66-53370315C44D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675937" y="1367536"/>
        <a:ext cx="261518" cy="357805"/>
      </dsp:txXfrm>
    </dsp:sp>
    <dsp:sp modelId="{193B9F60-525D-4718-BF30-0D1EA5253E7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026457" y="2188464"/>
        <a:ext cx="261518" cy="357805"/>
      </dsp:txXfrm>
    </dsp:sp>
    <dsp:sp modelId="{6C2CBE9A-19E1-489C-8739-7EBAA248281C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376977" y="3029712"/>
        <a:ext cx="261518" cy="35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FD01C-4E88-4698-9749-53EF805AEE25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A1B13-EC46-49AF-BBF7-05A8406EB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75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1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4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1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1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E799-8704-45DE-A726-BCF3A765DEDC}" type="datetimeFigureOut">
              <a:rPr lang="ru-RU" smtClean="0"/>
              <a:t>08.12.2019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D64CA3-8D77-42C9-B3C3-7CF33F8D2894}"/>
              </a:ext>
            </a:extLst>
          </p:cNvPr>
          <p:cNvGrpSpPr/>
          <p:nvPr/>
        </p:nvGrpSpPr>
        <p:grpSpPr>
          <a:xfrm>
            <a:off x="143784" y="1351724"/>
            <a:ext cx="9019313" cy="4233063"/>
            <a:chOff x="77357" y="1325220"/>
            <a:chExt cx="8794866" cy="4233063"/>
          </a:xfrm>
        </p:grpSpPr>
        <p:pic>
          <p:nvPicPr>
            <p:cNvPr id="6" name="Picture 2" descr="ÐÐ°ÑÑÐ¸Ð½ÐºÐ¸ Ð¿Ð¾ Ð·Ð°Ð¿ÑÐ¾ÑÑ ÑÐ¿Ð±Ð³ÑÑ Ð»Ð¾Ð³Ð¾">
              <a:extLst>
                <a:ext uri="{FF2B5EF4-FFF2-40B4-BE49-F238E27FC236}">
                  <a16:creationId xmlns:a16="http://schemas.microsoft.com/office/drawing/2014/main" id="{06DDB2D6-A8AE-430F-86BB-4B7C3F138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61" y="1325220"/>
              <a:ext cx="2082034" cy="274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BED5870-BA50-4CA0-83A7-D84896860EF1}"/>
                </a:ext>
              </a:extLst>
            </p:cNvPr>
            <p:cNvCxnSpPr/>
            <p:nvPr/>
          </p:nvCxnSpPr>
          <p:spPr>
            <a:xfrm>
              <a:off x="2900863" y="4234844"/>
              <a:ext cx="31478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D10CB5-D228-4EF8-9283-6A0031A75472}"/>
                </a:ext>
              </a:extLst>
            </p:cNvPr>
            <p:cNvSpPr/>
            <p:nvPr/>
          </p:nvSpPr>
          <p:spPr>
            <a:xfrm>
              <a:off x="77357" y="4234844"/>
              <a:ext cx="87948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altLang="ru-RU" sz="40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Языки и методы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38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10-21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4" y="554079"/>
            <a:ext cx="518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53824C-3B53-48DD-8297-D69CBC07A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2" t="48046" r="34806" b="31291"/>
          <a:stretch/>
        </p:blipFill>
        <p:spPr>
          <a:xfrm>
            <a:off x="171235" y="2069322"/>
            <a:ext cx="8233123" cy="2396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4490D-1C5D-4D79-BA99-F1B7D0447372}"/>
              </a:ext>
            </a:extLst>
          </p:cNvPr>
          <p:cNvSpPr txBox="1"/>
          <p:nvPr/>
        </p:nvSpPr>
        <p:spPr>
          <a:xfrm>
            <a:off x="3541108" y="114078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116096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11-21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89" y="554079"/>
            <a:ext cx="5189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  <a:endParaRPr lang="ru-RU" sz="2400" b="1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10B1085-0877-41D0-92CC-C48CE0185FB0}"/>
              </a:ext>
            </a:extLst>
          </p:cNvPr>
          <p:cNvGrpSpPr/>
          <p:nvPr/>
        </p:nvGrpSpPr>
        <p:grpSpPr>
          <a:xfrm>
            <a:off x="50400" y="1386245"/>
            <a:ext cx="8497725" cy="4085509"/>
            <a:chOff x="50400" y="1386245"/>
            <a:chExt cx="8497725" cy="408550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FA52732-D29B-4E65-A0D5-A68D6FD29C4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0" y="1386245"/>
              <a:ext cx="4130983" cy="4085509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7749CB5-B9CC-40E1-8D46-F4934D88795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860" y="1413886"/>
              <a:ext cx="4186265" cy="4057868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7FF5A7-3051-47C0-90DC-45CB6768F1E5}"/>
              </a:ext>
            </a:extLst>
          </p:cNvPr>
          <p:cNvSpPr/>
          <p:nvPr/>
        </p:nvSpPr>
        <p:spPr>
          <a:xfrm>
            <a:off x="454768" y="5534332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B4FE17-F488-4B6A-B5D6-AD42F28E32C4}"/>
              </a:ext>
            </a:extLst>
          </p:cNvPr>
          <p:cNvSpPr/>
          <p:nvPr/>
        </p:nvSpPr>
        <p:spPr>
          <a:xfrm>
            <a:off x="5182146" y="5534332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</p:spTree>
    <p:extLst>
      <p:ext uri="{BB962C8B-B14F-4D97-AF65-F5344CB8AC3E}">
        <p14:creationId xmlns:p14="http://schemas.microsoft.com/office/powerpoint/2010/main" val="100487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12-21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89" y="554079"/>
            <a:ext cx="5189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  <a:endParaRPr lang="ru-RU" sz="2400" b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7FF5A7-3051-47C0-90DC-45CB6768F1E5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B4FE17-F488-4B6A-B5D6-AD42F28E32C4}"/>
              </a:ext>
            </a:extLst>
          </p:cNvPr>
          <p:cNvSpPr/>
          <p:nvPr/>
        </p:nvSpPr>
        <p:spPr>
          <a:xfrm>
            <a:off x="5036654" y="5537876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8DC2AA-FC42-4E0E-B73A-62B3B1538725}"/>
              </a:ext>
            </a:extLst>
          </p:cNvPr>
          <p:cNvGrpSpPr/>
          <p:nvPr/>
        </p:nvGrpSpPr>
        <p:grpSpPr>
          <a:xfrm>
            <a:off x="252614" y="1386246"/>
            <a:ext cx="8148801" cy="4085508"/>
            <a:chOff x="252614" y="1386246"/>
            <a:chExt cx="8148801" cy="40855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7D2A14-8295-4338-A5A8-499057912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17" t="34078" r="46796" b="9068"/>
            <a:stretch/>
          </p:blipFill>
          <p:spPr>
            <a:xfrm>
              <a:off x="252614" y="1386246"/>
              <a:ext cx="4106653" cy="403022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38930E0-B6E5-4436-A780-180A4380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417" t="31144" r="47542" b="11360"/>
            <a:stretch/>
          </p:blipFill>
          <p:spPr>
            <a:xfrm>
              <a:off x="4238287" y="1396696"/>
              <a:ext cx="4163128" cy="4075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2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13-21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2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1729C6-2C88-4FF2-A95E-D5F8DBE65F49}"/>
              </a:ext>
            </a:extLst>
          </p:cNvPr>
          <p:cNvPicPr/>
          <p:nvPr/>
        </p:nvPicPr>
        <p:blipFill rotWithShape="1">
          <a:blip r:embed="rId3"/>
          <a:srcRect l="19241" t="31015" r="57541" b="19498"/>
          <a:stretch/>
        </p:blipFill>
        <p:spPr bwMode="auto">
          <a:xfrm>
            <a:off x="416437" y="1416345"/>
            <a:ext cx="3328414" cy="3990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7D43B-A0AA-41DE-B04C-DC2822022896}"/>
              </a:ext>
            </a:extLst>
          </p:cNvPr>
          <p:cNvSpPr txBox="1"/>
          <p:nvPr/>
        </p:nvSpPr>
        <p:spPr>
          <a:xfrm>
            <a:off x="4234648" y="1997839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Assimilation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процент способности к ассимиляции.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FBE7B8-5CB0-454A-A43D-8BB3C933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14-21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3782B8E-C435-4BDA-85EA-1B4B49DBDCEE}"/>
              </a:ext>
            </a:extLst>
          </p:cNvPr>
          <p:cNvGrpSpPr/>
          <p:nvPr/>
        </p:nvGrpSpPr>
        <p:grpSpPr>
          <a:xfrm>
            <a:off x="2857386" y="2482714"/>
            <a:ext cx="3429227" cy="3170099"/>
            <a:chOff x="2806446" y="2456081"/>
            <a:chExt cx="3429227" cy="31700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C4827-718C-4FA7-A17E-595C385F5B69}"/>
                </a:ext>
              </a:extLst>
            </p:cNvPr>
            <p:cNvSpPr txBox="1"/>
            <p:nvPr/>
          </p:nvSpPr>
          <p:spPr>
            <a:xfrm>
              <a:off x="3146366" y="2456081"/>
              <a:ext cx="3089307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Тип агента;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Толерантность;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Дружелюбность;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Безопасность;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Популярность;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Коммуникабельность;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Предпочтения;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Доступ к интернету;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Желание общаться;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Специальные точки.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F55F92D-F527-4467-8795-91890B0CC5C8}"/>
                </a:ext>
              </a:extLst>
            </p:cNvPr>
            <p:cNvGrpSpPr/>
            <p:nvPr/>
          </p:nvGrpSpPr>
          <p:grpSpPr>
            <a:xfrm>
              <a:off x="2806446" y="2521258"/>
              <a:ext cx="281356" cy="3049212"/>
              <a:chOff x="2806446" y="2521258"/>
              <a:chExt cx="281356" cy="3049212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7EC50B6-BA2B-4B2E-B724-51E71177B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521258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BB0016CD-EEB2-4FE6-A07C-D1FF7CE26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83836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43288610-8EF2-4B35-B3C4-B3A99AED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15546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B2EEE80C-2335-4E8D-8191-656A079D5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44288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F93859D9-3CB4-461E-9D3B-F2FF5B742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75998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2566F878-58E8-4538-8912-8AB5C70FF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075551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7003C38-063C-4661-AC55-D212AC79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362967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70142CA9-A24F-4567-B6CE-A0D313CE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674524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FFE0DC48-6551-46EC-924E-904F9B6D9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985730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6F9D5F3D-0E3A-4578-BC17-F170EAB5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446" y="5296936"/>
                <a:ext cx="273534" cy="2735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046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15-21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8E4CF-C5F0-46D6-BA97-383C0EAD5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3" t="48058" r="40485" b="25880"/>
          <a:stretch/>
        </p:blipFill>
        <p:spPr>
          <a:xfrm>
            <a:off x="1373097" y="2001262"/>
            <a:ext cx="6246884" cy="26721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9D7F88-952B-4E04-8C82-487F5E77F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0" t="20615" r="23107" b="72481"/>
          <a:stretch/>
        </p:blipFill>
        <p:spPr>
          <a:xfrm>
            <a:off x="57424" y="5103408"/>
            <a:ext cx="8490701" cy="6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16-21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0E9444-2509-4414-A01E-E7B650C1A1F1}"/>
              </a:ext>
            </a:extLst>
          </p:cNvPr>
          <p:cNvGrpSpPr/>
          <p:nvPr/>
        </p:nvGrpSpPr>
        <p:grpSpPr>
          <a:xfrm>
            <a:off x="342468" y="1615902"/>
            <a:ext cx="7878005" cy="3888252"/>
            <a:chOff x="342468" y="1615902"/>
            <a:chExt cx="7878005" cy="388825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9A1EE5-BEC3-404A-848C-182C92087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97" t="35804" r="46862" b="6549"/>
            <a:stretch/>
          </p:blipFill>
          <p:spPr>
            <a:xfrm>
              <a:off x="342468" y="1660124"/>
              <a:ext cx="3916800" cy="38440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7385CE4-8798-43E0-9A0D-626ED41D6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72" t="33733" r="46796" b="8102"/>
            <a:stretch/>
          </p:blipFill>
          <p:spPr>
            <a:xfrm>
              <a:off x="4259268" y="1615902"/>
              <a:ext cx="3961205" cy="3888252"/>
            </a:xfrm>
            <a:prstGeom prst="rect">
              <a:avLst/>
            </a:prstGeom>
          </p:spPr>
        </p:pic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BEF143-6153-4ED9-AC0E-68264FF75AE6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 в социальных сетях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72395-DB4B-4736-A4FC-0FE0A608D2F7}"/>
              </a:ext>
            </a:extLst>
          </p:cNvPr>
          <p:cNvSpPr/>
          <p:nvPr/>
        </p:nvSpPr>
        <p:spPr>
          <a:xfrm>
            <a:off x="4362472" y="5550314"/>
            <a:ext cx="405110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информированность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103849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17-21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7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0113B3-F106-48BA-8B7C-56170FB921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42677" r="58311" b="17217"/>
          <a:stretch/>
        </p:blipFill>
        <p:spPr bwMode="auto">
          <a:xfrm>
            <a:off x="244805" y="1397180"/>
            <a:ext cx="3973949" cy="406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4D55A-9DEA-4F93-8639-31A45AE1B107}"/>
              </a:ext>
            </a:extLst>
          </p:cNvPr>
          <p:cNvSpPr txBox="1"/>
          <p:nvPr/>
        </p:nvSpPr>
        <p:spPr>
          <a:xfrm>
            <a:off x="4529541" y="1917940"/>
            <a:ext cx="4077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Informed, Uninformed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Required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25B28-CA05-49F1-8A46-D037036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18-21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4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BF2451-B5A6-4697-BBE2-FFBEE5963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0" t="32524" r="31813" b="27433"/>
          <a:stretch/>
        </p:blipFill>
        <p:spPr>
          <a:xfrm>
            <a:off x="407012" y="1341303"/>
            <a:ext cx="7847439" cy="3688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FCF14-1353-490D-8923-09858E04699B}"/>
              </a:ext>
            </a:extLst>
          </p:cNvPr>
          <p:cNvSpPr txBox="1"/>
          <p:nvPr/>
        </p:nvSpPr>
        <p:spPr>
          <a:xfrm>
            <a:off x="249058" y="5433134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При старте агентов 50 на 50, добились информированности в 85.6 %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B58119C-45B3-433E-AA9D-396723BC178C}"/>
              </a:ext>
            </a:extLst>
          </p:cNvPr>
          <p:cNvGrpSpPr/>
          <p:nvPr/>
        </p:nvGrpSpPr>
        <p:grpSpPr>
          <a:xfrm>
            <a:off x="3689978" y="1504581"/>
            <a:ext cx="2933575" cy="1327080"/>
            <a:chOff x="3689978" y="1504581"/>
            <a:chExt cx="2933575" cy="1327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8D24BD-73BF-409A-8DB7-8734DBE12F28}"/>
                </a:ext>
              </a:extLst>
            </p:cNvPr>
            <p:cNvSpPr txBox="1"/>
            <p:nvPr/>
          </p:nvSpPr>
          <p:spPr>
            <a:xfrm>
              <a:off x="3689978" y="1504581"/>
              <a:ext cx="2260517" cy="923330"/>
            </a:xfrm>
            <a:prstGeom prst="rect">
              <a:avLst/>
            </a:prstGeom>
            <a:noFill/>
            <a:ln w="28575">
              <a:solidFill>
                <a:srgbClr val="00808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Century Gothic" panose="020B0502020202020204" pitchFamily="34" charset="0"/>
                </a:rPr>
                <a:t>При этом 33% не имеют доступ к интернету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A2D3EFD-7A27-4BD7-AF33-5B3F3F7B01CF}"/>
                </a:ext>
              </a:extLst>
            </p:cNvPr>
            <p:cNvCxnSpPr>
              <a:cxnSpLocks/>
            </p:cNvCxnSpPr>
            <p:nvPr/>
          </p:nvCxnSpPr>
          <p:spPr>
            <a:xfrm>
              <a:off x="4811697" y="2441359"/>
              <a:ext cx="1811856" cy="390302"/>
            </a:xfrm>
            <a:prstGeom prst="line">
              <a:avLst/>
            </a:prstGeom>
            <a:ln w="19050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06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19-21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A71503-9861-4F8E-AE9E-9EEB4062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4" t="27865" r="49029" b="12588"/>
          <a:stretch/>
        </p:blipFill>
        <p:spPr>
          <a:xfrm>
            <a:off x="2115891" y="1121305"/>
            <a:ext cx="4912217" cy="518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13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1AC13-C231-41D0-B149-CC4E7A6FBFDD}"/>
              </a:ext>
            </a:extLst>
          </p:cNvPr>
          <p:cNvSpPr/>
          <p:nvPr/>
        </p:nvSpPr>
        <p:spPr>
          <a:xfrm>
            <a:off x="860373" y="1575827"/>
            <a:ext cx="70519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К</a:t>
            </a:r>
            <a:r>
              <a:rPr lang="ru-RU" sz="4000" b="1" dirty="0">
                <a:latin typeface="Century Gothic" panose="020B0502020202020204" pitchFamily="34" charset="0"/>
              </a:rPr>
              <a:t>урсовая</a:t>
            </a:r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 </a:t>
            </a:r>
            <a:r>
              <a:rPr lang="ru-RU" sz="4000" b="1" dirty="0">
                <a:latin typeface="Century Gothic" panose="020B0502020202020204" pitchFamily="34" charset="0"/>
              </a:rPr>
              <a:t>работа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Агентно-ориентированное моделирование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 </a:t>
            </a:r>
            <a:r>
              <a:rPr lang="en-GB" sz="2400" b="1" dirty="0">
                <a:latin typeface="Century Gothic" panose="020B0502020202020204" pitchFamily="34" charset="0"/>
              </a:rPr>
              <a:t>Python</a:t>
            </a:r>
            <a:r>
              <a:rPr lang="ru-RU" sz="2400" b="1" dirty="0">
                <a:latin typeface="Century Gothic" panose="020B0502020202020204" pitchFamily="34" charset="0"/>
              </a:rPr>
              <a:t> для социальных сетей</a:t>
            </a:r>
            <a:endParaRPr lang="ru-RU" sz="2400" b="1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7D5C1A-49D9-4A7C-AA04-D445AB019599}"/>
              </a:ext>
            </a:extLst>
          </p:cNvPr>
          <p:cNvGrpSpPr/>
          <p:nvPr/>
        </p:nvGrpSpPr>
        <p:grpSpPr>
          <a:xfrm>
            <a:off x="3879541" y="0"/>
            <a:ext cx="5300629" cy="6858004"/>
            <a:chOff x="3879541" y="0"/>
            <a:chExt cx="5300629" cy="685800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5096571-04BE-485C-9381-DF5D7B8BF516}"/>
                </a:ext>
              </a:extLst>
            </p:cNvPr>
            <p:cNvGrpSpPr/>
            <p:nvPr/>
          </p:nvGrpSpPr>
          <p:grpSpPr>
            <a:xfrm>
              <a:off x="8606689" y="0"/>
              <a:ext cx="573481" cy="6858004"/>
              <a:chOff x="8606689" y="0"/>
              <a:chExt cx="573481" cy="6858004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96C3116-9A4B-4BF9-A668-C48A032A5BF8}"/>
                  </a:ext>
                </a:extLst>
              </p:cNvPr>
              <p:cNvSpPr/>
              <p:nvPr/>
            </p:nvSpPr>
            <p:spPr>
              <a:xfrm>
                <a:off x="8606689" y="0"/>
                <a:ext cx="50400" cy="6858000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07F15DB-792A-4161-9F27-034CD5AC3E83}"/>
                  </a:ext>
                </a:extLst>
              </p:cNvPr>
              <p:cNvSpPr/>
              <p:nvPr/>
            </p:nvSpPr>
            <p:spPr>
              <a:xfrm>
                <a:off x="8651741" y="0"/>
                <a:ext cx="492258" cy="6858004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AA4159A-83E2-476A-8BF2-8E950DBDD04E}"/>
                  </a:ext>
                </a:extLst>
              </p:cNvPr>
              <p:cNvGrpSpPr/>
              <p:nvPr/>
            </p:nvGrpSpPr>
            <p:grpSpPr>
              <a:xfrm>
                <a:off x="8615572" y="97490"/>
                <a:ext cx="564598" cy="702810"/>
                <a:chOff x="8516550" y="20743"/>
                <a:chExt cx="604307" cy="738649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F7874333-6671-441C-9BE8-AAEBCE68E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9"/>
                <a:stretch/>
              </p:blipFill>
              <p:spPr>
                <a:xfrm>
                  <a:off x="8623670" y="20743"/>
                  <a:ext cx="390066" cy="4146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EC038E-F993-4C8F-9611-B6864C773B1A}"/>
                    </a:ext>
                  </a:extLst>
                </p:cNvPr>
                <p:cNvSpPr txBox="1"/>
                <p:nvPr/>
              </p:nvSpPr>
              <p:spPr>
                <a:xfrm>
                  <a:off x="8516550" y="382840"/>
                  <a:ext cx="604307" cy="1940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6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unecon.ru</a:t>
                  </a:r>
                  <a:endParaRPr lang="ru-RU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EB4255-931E-45E2-A64D-C544A2300EF7}"/>
                    </a:ext>
                  </a:extLst>
                </p:cNvPr>
                <p:cNvSpPr txBox="1"/>
                <p:nvPr/>
              </p:nvSpPr>
              <p:spPr>
                <a:xfrm>
                  <a:off x="8516550" y="500615"/>
                  <a:ext cx="568367" cy="2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0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02-21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B28C4-88B9-431F-8458-7273803B957D}"/>
                </a:ext>
              </a:extLst>
            </p:cNvPr>
            <p:cNvSpPr txBox="1"/>
            <p:nvPr/>
          </p:nvSpPr>
          <p:spPr>
            <a:xfrm>
              <a:off x="3879541" y="3383396"/>
              <a:ext cx="4727147" cy="249818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БАКАЛАВРИАТ</a:t>
              </a:r>
              <a:endParaRPr lang="en-US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Направление подготовки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01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.03.0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2</a:t>
              </a:r>
              <a:b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</a:b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Группа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ПМ – 1801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Студенты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Кирилл Захаров, Даниил Соболев</a:t>
              </a:r>
            </a:p>
            <a:p>
              <a:pPr>
                <a:lnSpc>
                  <a:spcPts val="1800"/>
                </a:lnSpc>
              </a:pPr>
              <a:endParaRPr lang="ru-RU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Лектор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ст. Преподаватель</a:t>
              </a:r>
              <a:r>
                <a:rPr lang="en-GB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Д.Ю. Федоров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07096AC-7D1B-49A9-AB14-FCE00252EC75}"/>
              </a:ext>
            </a:extLst>
          </p:cNvPr>
          <p:cNvCxnSpPr>
            <a:cxnSpLocks/>
          </p:cNvCxnSpPr>
          <p:nvPr/>
        </p:nvCxnSpPr>
        <p:spPr>
          <a:xfrm>
            <a:off x="3970421" y="5474367"/>
            <a:ext cx="4490052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6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20-21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126A33FA-C23A-4706-B6A7-EDEB05BF5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2653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886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DB5C9-0767-4ED8-9FAB-288E72B797FC}"/>
              </a:ext>
            </a:extLst>
          </p:cNvPr>
          <p:cNvGrpSpPr/>
          <p:nvPr/>
        </p:nvGrpSpPr>
        <p:grpSpPr>
          <a:xfrm>
            <a:off x="0" y="168448"/>
            <a:ext cx="9143999" cy="6469007"/>
            <a:chOff x="0" y="168448"/>
            <a:chExt cx="9143999" cy="646900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0A245BB-3ABA-4CB0-9720-62B0DB01501F}"/>
                </a:ext>
              </a:extLst>
            </p:cNvPr>
            <p:cNvSpPr/>
            <p:nvPr/>
          </p:nvSpPr>
          <p:spPr>
            <a:xfrm>
              <a:off x="126331" y="168448"/>
              <a:ext cx="8869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Санкт-Петербургский государственный экономический университет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9AC09C4-058E-4A6E-8C20-EEF902185128}"/>
                </a:ext>
              </a:extLst>
            </p:cNvPr>
            <p:cNvSpPr/>
            <p:nvPr/>
          </p:nvSpPr>
          <p:spPr>
            <a:xfrm>
              <a:off x="197861" y="500031"/>
              <a:ext cx="88813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</p:txBody>
        </p:sp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399FD000-E324-48E6-9F6A-1A45ABDB7C75}"/>
                </a:ext>
              </a:extLst>
            </p:cNvPr>
            <p:cNvSpPr txBox="1">
              <a:spLocks/>
            </p:cNvSpPr>
            <p:nvPr/>
          </p:nvSpPr>
          <p:spPr>
            <a:xfrm>
              <a:off x="300524" y="4067582"/>
              <a:ext cx="8650152" cy="839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40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Спасибо за внимание!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38FF054-3C90-438A-A2F0-2D003B20E766}"/>
                </a:ext>
              </a:extLst>
            </p:cNvPr>
            <p:cNvSpPr/>
            <p:nvPr/>
          </p:nvSpPr>
          <p:spPr>
            <a:xfrm>
              <a:off x="0" y="5968041"/>
              <a:ext cx="9143999" cy="6694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191023, Санкт-Петербург, </a:t>
              </a:r>
              <a:r>
                <a:rPr lang="ru-RU" dirty="0"/>
                <a:t> 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наб. канала Грибоедова, 30/32,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 аудитория 2031 Тел.: +7(812)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458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97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30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местн.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3231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E-</a:t>
              </a:r>
              <a:r>
                <a:rPr lang="ru-RU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mail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fipm@unecon.ru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https://unecon.ru/fakultety/fakultet-informatiki-i-prikladnoy-matematiki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18F5B2D-3D9D-49EB-AFF2-6B09DC6DF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19"/>
            <a:stretch/>
          </p:blipFill>
          <p:spPr>
            <a:xfrm>
              <a:off x="3384824" y="1664049"/>
              <a:ext cx="2193300" cy="249783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5FB1C21-A08C-42D7-BBE0-795E5A6EC9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89" y="507002"/>
              <a:ext cx="7146758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56FE2EB-240E-4311-A23C-2BE7980617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91" y="5881107"/>
              <a:ext cx="9023215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69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24E57A-5AD6-40B9-927C-61521B8B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746"/>
            <a:ext cx="1915207" cy="1915207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03-21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4089336" y="554079"/>
            <a:ext cx="965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</a:t>
            </a:r>
            <a:r>
              <a:rPr lang="ru-RU" sz="2400" b="1" dirty="0">
                <a:latin typeface="Century Gothic" panose="020B0502020202020204" pitchFamily="34" charset="0"/>
              </a:rPr>
              <a:t>ели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33996-B1B5-41AC-8794-6F3C9A91FDD2}"/>
              </a:ext>
            </a:extLst>
          </p:cNvPr>
          <p:cNvSpPr txBox="1"/>
          <p:nvPr/>
        </p:nvSpPr>
        <p:spPr>
          <a:xfrm>
            <a:off x="1814293" y="1544209"/>
            <a:ext cx="6904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Реализовать непрерывную стохастическую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модель Шеллинга для социальных сетей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C3C1E-E901-4470-BC7B-75FD8405ECE7}"/>
              </a:ext>
            </a:extLst>
          </p:cNvPr>
          <p:cNvSpPr txBox="1"/>
          <p:nvPr/>
        </p:nvSpPr>
        <p:spPr>
          <a:xfrm>
            <a:off x="1814293" y="2904681"/>
            <a:ext cx="609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Провести эксперименты и установить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зависимость от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251147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24E57A-5AD6-40B9-927C-61521B8B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746"/>
            <a:ext cx="1915207" cy="1915207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04-21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915412" y="554079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З</a:t>
            </a:r>
            <a:r>
              <a:rPr lang="ru-RU" sz="2400" b="1" dirty="0">
                <a:latin typeface="Century Gothic" panose="020B0502020202020204" pitchFamily="34" charset="0"/>
              </a:rPr>
              <a:t>адачи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33996-B1B5-41AC-8794-6F3C9A91FDD2}"/>
              </a:ext>
            </a:extLst>
          </p:cNvPr>
          <p:cNvSpPr txBox="1"/>
          <p:nvPr/>
        </p:nvSpPr>
        <p:spPr>
          <a:xfrm>
            <a:off x="1814293" y="1544209"/>
            <a:ext cx="692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Реализовать дискретную модель Шеллинга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C3C1E-E901-4470-BC7B-75FD8405ECE7}"/>
              </a:ext>
            </a:extLst>
          </p:cNvPr>
          <p:cNvSpPr txBox="1"/>
          <p:nvPr/>
        </p:nvSpPr>
        <p:spPr>
          <a:xfrm>
            <a:off x="1814293" y="2456915"/>
            <a:ext cx="4318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Реализовать непрерывную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модель Шеллинга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8768D-1D94-4D84-B7CE-A8D7045D9B28}"/>
              </a:ext>
            </a:extLst>
          </p:cNvPr>
          <p:cNvSpPr txBox="1"/>
          <p:nvPr/>
        </p:nvSpPr>
        <p:spPr>
          <a:xfrm>
            <a:off x="1814293" y="3738953"/>
            <a:ext cx="5296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Произвести подбор параметров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для социальных сетей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4D247-FECE-4D8C-917E-6D46A6E5B236}"/>
              </a:ext>
            </a:extLst>
          </p:cNvPr>
          <p:cNvSpPr txBox="1"/>
          <p:nvPr/>
        </p:nvSpPr>
        <p:spPr>
          <a:xfrm>
            <a:off x="1814293" y="5017221"/>
            <a:ext cx="6495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Реализовать непрерывную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модель Шеллинга для социальных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393546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05-21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BD82A9-2A4E-4B0E-9D5E-322B20A8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71" y="294740"/>
            <a:ext cx="1489783" cy="1908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2296450" y="1606858"/>
            <a:ext cx="5711208" cy="4385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350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06-21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58D65-1F81-4048-9472-954371F5ED6B}"/>
              </a:ext>
            </a:extLst>
          </p:cNvPr>
          <p:cNvSpPr txBox="1"/>
          <p:nvPr/>
        </p:nvSpPr>
        <p:spPr>
          <a:xfrm>
            <a:off x="645204" y="1859340"/>
            <a:ext cx="7891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Перед нами поле, разбитое на N x N клеток</a:t>
            </a:r>
            <a:r>
              <a:rPr lang="en-GB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r>
              <a:rPr lang="ru-RU" sz="1600" dirty="0">
                <a:latin typeface="Century Gothic" panose="020B0502020202020204" pitchFamily="34" charset="0"/>
              </a:rPr>
              <a:t>Каждая клетка либо пуста, либо занята агентом с определенным цветом кожи</a:t>
            </a:r>
            <a:r>
              <a:rPr lang="en-GB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r>
              <a:rPr lang="ru-RU" sz="1600" dirty="0">
                <a:latin typeface="Century Gothic" panose="020B0502020202020204" pitchFamily="34" charset="0"/>
              </a:rPr>
              <a:t>Если у агента отношение числа соседей с его цветом кожи 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	к числу всех соседей меньше некоторого порога,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	то агент переезжает на любую пустую клетку</a:t>
            </a:r>
            <a:r>
              <a:rPr lang="en-GB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r>
              <a:rPr lang="ru-RU" sz="1600" dirty="0">
                <a:latin typeface="Century Gothic" panose="020B0502020202020204" pitchFamily="34" charset="0"/>
              </a:rPr>
              <a:t>В результате действия таких простых правил образуется тотальная сегрегация</a:t>
            </a:r>
            <a:r>
              <a:rPr lang="en-GB" sz="1600" dirty="0">
                <a:latin typeface="Century Gothic" panose="020B0502020202020204" pitchFamily="34" charset="0"/>
              </a:rPr>
              <a:t>.</a:t>
            </a:r>
            <a:endParaRPr lang="ru-RU" sz="1600" dirty="0">
              <a:latin typeface="Century Gothic" panose="020B0502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DDFD7F-918E-42AC-8FC8-D903524F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8" y="1761685"/>
            <a:ext cx="442413" cy="4424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5ACB8D8-DB56-4B1C-A1D1-1D8384A0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8" y="2056128"/>
            <a:ext cx="442413" cy="4424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D6DEB4-7EF3-4DF5-B266-904DD3B7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8" y="2498541"/>
            <a:ext cx="442413" cy="44241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15003E-27F1-4E76-AB1B-70D0E71C1E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8" y="3235397"/>
            <a:ext cx="442413" cy="4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07-21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36F2F3C-37CC-4F8D-B1EA-68A58A6E5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87922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40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08-21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A4231B-C759-41C2-AD60-34D848356205}"/>
              </a:ext>
            </a:extLst>
          </p:cNvPr>
          <p:cNvSpPr/>
          <p:nvPr/>
        </p:nvSpPr>
        <p:spPr>
          <a:xfrm>
            <a:off x="454768" y="5534332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DF7742-F890-4F8A-8AAD-34A2A995051B}"/>
              </a:ext>
            </a:extLst>
          </p:cNvPr>
          <p:cNvSpPr/>
          <p:nvPr/>
        </p:nvSpPr>
        <p:spPr>
          <a:xfrm>
            <a:off x="4986254" y="5534332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4E8B8E-8AF9-47D3-A4F6-26C63F40FED8}"/>
              </a:ext>
            </a:extLst>
          </p:cNvPr>
          <p:cNvGrpSpPr/>
          <p:nvPr/>
        </p:nvGrpSpPr>
        <p:grpSpPr>
          <a:xfrm>
            <a:off x="166238" y="1398893"/>
            <a:ext cx="8029672" cy="3812299"/>
            <a:chOff x="166238" y="1398893"/>
            <a:chExt cx="8029672" cy="38122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1E7634-E4B1-42C1-B371-FAF8F85B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08" t="23261" r="46662" b="19493"/>
            <a:stretch/>
          </p:blipFill>
          <p:spPr>
            <a:xfrm>
              <a:off x="166238" y="1458902"/>
              <a:ext cx="3918852" cy="375229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34324DB-EFC7-4C6C-B01D-0FAC73E2A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89" t="30626" r="47281" b="12129"/>
            <a:stretch/>
          </p:blipFill>
          <p:spPr>
            <a:xfrm>
              <a:off x="4277058" y="1398893"/>
              <a:ext cx="3918852" cy="375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5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09-21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5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563F9-C94E-483A-8212-187D7CD49976}"/>
              </a:ext>
            </a:extLst>
          </p:cNvPr>
          <p:cNvSpPr txBox="1"/>
          <p:nvPr/>
        </p:nvSpPr>
        <p:spPr>
          <a:xfrm>
            <a:off x="4572000" y="2413337"/>
            <a:ext cx="4077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Size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размер среды;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69612-8378-40EE-B0A8-52DE3B5E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41435" r="54272" b="23636"/>
          <a:stretch/>
        </p:blipFill>
        <p:spPr>
          <a:xfrm>
            <a:off x="285173" y="1946429"/>
            <a:ext cx="3975539" cy="296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168327-13EE-4954-AFB0-7D205F73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3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538</Words>
  <Application>Microsoft Office PowerPoint</Application>
  <PresentationFormat>Экран (4:3)</PresentationFormat>
  <Paragraphs>141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kirill zakharov</cp:lastModifiedBy>
  <cp:revision>136</cp:revision>
  <dcterms:created xsi:type="dcterms:W3CDTF">2019-08-28T08:48:23Z</dcterms:created>
  <dcterms:modified xsi:type="dcterms:W3CDTF">2019-12-08T17:19:00Z</dcterms:modified>
</cp:coreProperties>
</file>